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1" r:id="rId2"/>
    <p:sldId id="269" r:id="rId3"/>
    <p:sldId id="272" r:id="rId4"/>
    <p:sldId id="273" r:id="rId5"/>
    <p:sldId id="274" r:id="rId6"/>
  </p:sldIdLst>
  <p:sldSz cx="12192000" cy="6858000"/>
  <p:notesSz cx="6858000" cy="9144000"/>
  <p:embeddedFontLst>
    <p:embeddedFont>
      <p:font typeface="Niagara Solid" panose="04020502070702020202" pitchFamily="82" charset="0"/>
      <p:regular r:id="rId9"/>
    </p:embeddedFont>
    <p:embeddedFont>
      <p:font typeface="Posterama" panose="020B0504020200020000" pitchFamily="34" charset="0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C39D7-AB13-4528-8370-CAEA95FE5E4A}" v="17" dt="2026-03-21T20:46:46.8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648" y="-1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addSld delSld modSld sldOrd modMainMaster modNotesMaster modHandout">
      <pc:chgData name="Stan Cox" userId="9376f276357bfffd" providerId="LiveId" clId="{D6A38ECA-CFFF-4F81-A50A-FF406F190B2A}" dt="2026-03-21T20:58:34.475" v="1094" actId="403"/>
      <pc:docMkLst>
        <pc:docMk/>
      </pc:docMkLst>
      <pc:sldChg chg="del">
        <pc:chgData name="Stan Cox" userId="9376f276357bfffd" providerId="LiveId" clId="{D6A38ECA-CFFF-4F81-A50A-FF406F190B2A}" dt="2026-03-21T20:01:17.186" v="297" actId="47"/>
        <pc:sldMkLst>
          <pc:docMk/>
          <pc:sldMk cId="2306603829" sldId="256"/>
        </pc:sldMkLst>
      </pc:sldChg>
      <pc:sldChg chg="modSp del modNotes">
        <pc:chgData name="Stan Cox" userId="9376f276357bfffd" providerId="LiveId" clId="{D6A38ECA-CFFF-4F81-A50A-FF406F190B2A}" dt="2026-03-21T20:01:18.687" v="298" actId="47"/>
        <pc:sldMkLst>
          <pc:docMk/>
          <pc:sldMk cId="690234664" sldId="257"/>
        </pc:sldMkLst>
        <pc:spChg chg="mod">
          <ac:chgData name="Stan Cox" userId="9376f276357bfffd" providerId="LiveId" clId="{D6A38ECA-CFFF-4F81-A50A-FF406F190B2A}" dt="2026-03-21T18:54:12.350" v="0"/>
          <ac:spMkLst>
            <pc:docMk/>
            <pc:sldMk cId="690234664" sldId="257"/>
            <ac:spMk id="4" creationId="{00000000-0000-0000-0000-000000000000}"/>
          </ac:spMkLst>
        </pc:spChg>
        <pc:picChg chg="mod">
          <ac:chgData name="Stan Cox" userId="9376f276357bfffd" providerId="LiveId" clId="{D6A38ECA-CFFF-4F81-A50A-FF406F190B2A}" dt="2026-03-21T18:54:12.350" v="0"/>
          <ac:picMkLst>
            <pc:docMk/>
            <pc:sldMk cId="690234664" sldId="257"/>
            <ac:picMk id="1027" creationId="{00000000-0000-0000-0000-000000000000}"/>
          </ac:picMkLst>
        </pc:picChg>
      </pc:sldChg>
      <pc:sldChg chg="del">
        <pc:chgData name="Stan Cox" userId="9376f276357bfffd" providerId="LiveId" clId="{D6A38ECA-CFFF-4F81-A50A-FF406F190B2A}" dt="2026-03-21T20:04:32.580" v="324" actId="47"/>
        <pc:sldMkLst>
          <pc:docMk/>
          <pc:sldMk cId="1685320504" sldId="258"/>
        </pc:sldMkLst>
      </pc:sldChg>
      <pc:sldChg chg="modSp del">
        <pc:chgData name="Stan Cox" userId="9376f276357bfffd" providerId="LiveId" clId="{D6A38ECA-CFFF-4F81-A50A-FF406F190B2A}" dt="2026-03-21T20:04:34.232" v="325" actId="47"/>
        <pc:sldMkLst>
          <pc:docMk/>
          <pc:sldMk cId="2579740281" sldId="259"/>
        </pc:sldMkLst>
        <pc:spChg chg="mod">
          <ac:chgData name="Stan Cox" userId="9376f276357bfffd" providerId="LiveId" clId="{D6A38ECA-CFFF-4F81-A50A-FF406F190B2A}" dt="2026-03-21T18:54:12.350" v="0"/>
          <ac:spMkLst>
            <pc:docMk/>
            <pc:sldMk cId="2579740281" sldId="259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3-21T18:54:12.350" v="0"/>
          <ac:spMkLst>
            <pc:docMk/>
            <pc:sldMk cId="2579740281" sldId="259"/>
            <ac:spMk id="3" creationId="{00000000-0000-0000-0000-000000000000}"/>
          </ac:spMkLst>
        </pc:spChg>
      </pc:sldChg>
      <pc:sldChg chg="modSp del">
        <pc:chgData name="Stan Cox" userId="9376f276357bfffd" providerId="LiveId" clId="{D6A38ECA-CFFF-4F81-A50A-FF406F190B2A}" dt="2026-03-21T20:09:57.167" v="326" actId="47"/>
        <pc:sldMkLst>
          <pc:docMk/>
          <pc:sldMk cId="79722152" sldId="260"/>
        </pc:sldMkLst>
        <pc:spChg chg="mod">
          <ac:chgData name="Stan Cox" userId="9376f276357bfffd" providerId="LiveId" clId="{D6A38ECA-CFFF-4F81-A50A-FF406F190B2A}" dt="2026-03-21T18:54:12.350" v="0"/>
          <ac:spMkLst>
            <pc:docMk/>
            <pc:sldMk cId="79722152" sldId="260"/>
            <ac:spMk id="3" creationId="{00000000-0000-0000-0000-000000000000}"/>
          </ac:spMkLst>
        </pc:spChg>
      </pc:sldChg>
      <pc:sldChg chg="del">
        <pc:chgData name="Stan Cox" userId="9376f276357bfffd" providerId="LiveId" clId="{D6A38ECA-CFFF-4F81-A50A-FF406F190B2A}" dt="2026-03-21T20:14:38.128" v="327" actId="47"/>
        <pc:sldMkLst>
          <pc:docMk/>
          <pc:sldMk cId="2638445180" sldId="261"/>
        </pc:sldMkLst>
      </pc:sldChg>
      <pc:sldChg chg="del modNotes">
        <pc:chgData name="Stan Cox" userId="9376f276357bfffd" providerId="LiveId" clId="{D6A38ECA-CFFF-4F81-A50A-FF406F190B2A}" dt="2026-03-21T20:23:39.210" v="532" actId="47"/>
        <pc:sldMkLst>
          <pc:docMk/>
          <pc:sldMk cId="2608442704" sldId="262"/>
        </pc:sldMkLst>
      </pc:sldChg>
      <pc:sldChg chg="modSp del mod">
        <pc:chgData name="Stan Cox" userId="9376f276357bfffd" providerId="LiveId" clId="{D6A38ECA-CFFF-4F81-A50A-FF406F190B2A}" dt="2026-03-21T20:44:05.280" v="746" actId="47"/>
        <pc:sldMkLst>
          <pc:docMk/>
          <pc:sldMk cId="3869111736" sldId="263"/>
        </pc:sldMkLst>
        <pc:spChg chg="mod">
          <ac:chgData name="Stan Cox" userId="9376f276357bfffd" providerId="LiveId" clId="{D6A38ECA-CFFF-4F81-A50A-FF406F190B2A}" dt="2026-03-21T18:54:12.508" v="1" actId="27636"/>
          <ac:spMkLst>
            <pc:docMk/>
            <pc:sldMk cId="3869111736" sldId="263"/>
            <ac:spMk id="3" creationId="{00000000-0000-0000-0000-000000000000}"/>
          </ac:spMkLst>
        </pc:spChg>
      </pc:sldChg>
      <pc:sldChg chg="modSp del mod">
        <pc:chgData name="Stan Cox" userId="9376f276357bfffd" providerId="LiveId" clId="{D6A38ECA-CFFF-4F81-A50A-FF406F190B2A}" dt="2026-03-21T20:44:07.286" v="747" actId="47"/>
        <pc:sldMkLst>
          <pc:docMk/>
          <pc:sldMk cId="908666411" sldId="264"/>
        </pc:sldMkLst>
        <pc:spChg chg="mod">
          <ac:chgData name="Stan Cox" userId="9376f276357bfffd" providerId="LiveId" clId="{D6A38ECA-CFFF-4F81-A50A-FF406F190B2A}" dt="2026-03-21T18:54:12.508" v="2" actId="27636"/>
          <ac:spMkLst>
            <pc:docMk/>
            <pc:sldMk cId="908666411" sldId="264"/>
            <ac:spMk id="3" creationId="{00000000-0000-0000-0000-000000000000}"/>
          </ac:spMkLst>
        </pc:spChg>
      </pc:sldChg>
      <pc:sldChg chg="modSp del mod modNotes">
        <pc:chgData name="Stan Cox" userId="9376f276357bfffd" providerId="LiveId" clId="{D6A38ECA-CFFF-4F81-A50A-FF406F190B2A}" dt="2026-03-21T20:44:15.351" v="748" actId="47"/>
        <pc:sldMkLst>
          <pc:docMk/>
          <pc:sldMk cId="3470317202" sldId="265"/>
        </pc:sldMkLst>
        <pc:spChg chg="mod">
          <ac:chgData name="Stan Cox" userId="9376f276357bfffd" providerId="LiveId" clId="{D6A38ECA-CFFF-4F81-A50A-FF406F190B2A}" dt="2026-03-21T18:54:12.508" v="3" actId="27636"/>
          <ac:spMkLst>
            <pc:docMk/>
            <pc:sldMk cId="3470317202" sldId="265"/>
            <ac:spMk id="3" creationId="{00000000-0000-0000-0000-000000000000}"/>
          </ac:spMkLst>
        </pc:spChg>
      </pc:sldChg>
      <pc:sldChg chg="modSp del">
        <pc:chgData name="Stan Cox" userId="9376f276357bfffd" providerId="LiveId" clId="{D6A38ECA-CFFF-4F81-A50A-FF406F190B2A}" dt="2026-03-21T20:44:17.096" v="749" actId="47"/>
        <pc:sldMkLst>
          <pc:docMk/>
          <pc:sldMk cId="2189304844" sldId="266"/>
        </pc:sldMkLst>
        <pc:spChg chg="mod">
          <ac:chgData name="Stan Cox" userId="9376f276357bfffd" providerId="LiveId" clId="{D6A38ECA-CFFF-4F81-A50A-FF406F190B2A}" dt="2026-03-21T18:54:12.350" v="0"/>
          <ac:spMkLst>
            <pc:docMk/>
            <pc:sldMk cId="2189304844" sldId="266"/>
            <ac:spMk id="3" creationId="{00000000-0000-0000-0000-000000000000}"/>
          </ac:spMkLst>
        </pc:spChg>
      </pc:sldChg>
      <pc:sldChg chg="modSp del">
        <pc:chgData name="Stan Cox" userId="9376f276357bfffd" providerId="LiveId" clId="{D6A38ECA-CFFF-4F81-A50A-FF406F190B2A}" dt="2026-03-21T20:54:07.637" v="947" actId="47"/>
        <pc:sldMkLst>
          <pc:docMk/>
          <pc:sldMk cId="2485667622" sldId="267"/>
        </pc:sldMkLst>
        <pc:spChg chg="mod">
          <ac:chgData name="Stan Cox" userId="9376f276357bfffd" providerId="LiveId" clId="{D6A38ECA-CFFF-4F81-A50A-FF406F190B2A}" dt="2026-03-21T18:54:12.350" v="0"/>
          <ac:spMkLst>
            <pc:docMk/>
            <pc:sldMk cId="2485667622" sldId="267"/>
            <ac:spMk id="3" creationId="{00000000-0000-0000-0000-000000000000}"/>
          </ac:spMkLst>
        </pc:spChg>
      </pc:sldChg>
      <pc:sldChg chg="modSp del modNotes">
        <pc:chgData name="Stan Cox" userId="9376f276357bfffd" providerId="LiveId" clId="{D6A38ECA-CFFF-4F81-A50A-FF406F190B2A}" dt="2026-03-21T20:04:25.998" v="323" actId="47"/>
        <pc:sldMkLst>
          <pc:docMk/>
          <pc:sldMk cId="690234664" sldId="268"/>
        </pc:sldMkLst>
        <pc:spChg chg="mod">
          <ac:chgData name="Stan Cox" userId="9376f276357bfffd" providerId="LiveId" clId="{D6A38ECA-CFFF-4F81-A50A-FF406F190B2A}" dt="2026-03-21T18:54:12.350" v="0"/>
          <ac:spMkLst>
            <pc:docMk/>
            <pc:sldMk cId="690234664" sldId="268"/>
            <ac:spMk id="4" creationId="{00000000-0000-0000-0000-000000000000}"/>
          </ac:spMkLst>
        </pc:spChg>
      </pc:sldChg>
      <pc:sldChg chg="addSp modSp new mod setBg">
        <pc:chgData name="Stan Cox" userId="9376f276357bfffd" providerId="LiveId" clId="{D6A38ECA-CFFF-4F81-A50A-FF406F190B2A}" dt="2026-03-21T20:55:27.198" v="955" actId="1076"/>
        <pc:sldMkLst>
          <pc:docMk/>
          <pc:sldMk cId="2112371012" sldId="269"/>
        </pc:sldMkLst>
        <pc:spChg chg="mod">
          <ac:chgData name="Stan Cox" userId="9376f276357bfffd" providerId="LiveId" clId="{D6A38ECA-CFFF-4F81-A50A-FF406F190B2A}" dt="2026-03-21T19:55:40.345" v="86" actId="1037"/>
          <ac:spMkLst>
            <pc:docMk/>
            <pc:sldMk cId="2112371012" sldId="269"/>
            <ac:spMk id="2" creationId="{4B2012C6-9AF3-D5D5-1FFF-F52B1914A3B5}"/>
          </ac:spMkLst>
        </pc:spChg>
        <pc:spChg chg="mod">
          <ac:chgData name="Stan Cox" userId="9376f276357bfffd" providerId="LiveId" clId="{D6A38ECA-CFFF-4F81-A50A-FF406F190B2A}" dt="2026-03-21T20:21:02.746" v="494" actId="27636"/>
          <ac:spMkLst>
            <pc:docMk/>
            <pc:sldMk cId="2112371012" sldId="269"/>
            <ac:spMk id="3" creationId="{580367B8-B646-9E6A-CEB2-5B5FD632847A}"/>
          </ac:spMkLst>
        </pc:spChg>
        <pc:spChg chg="add mod">
          <ac:chgData name="Stan Cox" userId="9376f276357bfffd" providerId="LiveId" clId="{D6A38ECA-CFFF-4F81-A50A-FF406F190B2A}" dt="2026-03-21T20:55:27.198" v="955" actId="1076"/>
          <ac:spMkLst>
            <pc:docMk/>
            <pc:sldMk cId="2112371012" sldId="269"/>
            <ac:spMk id="4" creationId="{F95C78F1-86D9-AF0B-88F0-9AFA27F7A175}"/>
          </ac:spMkLst>
        </pc:spChg>
        <pc:cxnChg chg="add mod">
          <ac:chgData name="Stan Cox" userId="9376f276357bfffd" providerId="LiveId" clId="{D6A38ECA-CFFF-4F81-A50A-FF406F190B2A}" dt="2026-03-21T19:56:42.889" v="88" actId="1582"/>
          <ac:cxnSpMkLst>
            <pc:docMk/>
            <pc:sldMk cId="2112371012" sldId="269"/>
            <ac:cxnSpMk id="6" creationId="{A2009398-0D75-3149-DE1A-D523E87BA7CE}"/>
          </ac:cxnSpMkLst>
        </pc:cxnChg>
      </pc:sldChg>
      <pc:sldChg chg="add del">
        <pc:chgData name="Stan Cox" userId="9376f276357bfffd" providerId="LiveId" clId="{D6A38ECA-CFFF-4F81-A50A-FF406F190B2A}" dt="2026-03-21T20:01:14.740" v="296" actId="47"/>
        <pc:sldMkLst>
          <pc:docMk/>
          <pc:sldMk cId="583004876" sldId="270"/>
        </pc:sldMkLst>
      </pc:sldChg>
      <pc:sldChg chg="add del setBg">
        <pc:chgData name="Stan Cox" userId="9376f276357bfffd" providerId="LiveId" clId="{D6A38ECA-CFFF-4F81-A50A-FF406F190B2A}" dt="2026-03-21T19:54:20.246" v="65"/>
        <pc:sldMkLst>
          <pc:docMk/>
          <pc:sldMk cId="1785931234" sldId="271"/>
        </pc:sldMkLst>
      </pc:sldChg>
      <pc:sldChg chg="modSp add mod ord">
        <pc:chgData name="Stan Cox" userId="9376f276357bfffd" providerId="LiveId" clId="{D6A38ECA-CFFF-4F81-A50A-FF406F190B2A}" dt="2026-03-21T20:01:35.200" v="322" actId="20577"/>
        <pc:sldMkLst>
          <pc:docMk/>
          <pc:sldMk cId="2280475199" sldId="271"/>
        </pc:sldMkLst>
        <pc:spChg chg="mod">
          <ac:chgData name="Stan Cox" userId="9376f276357bfffd" providerId="LiveId" clId="{D6A38ECA-CFFF-4F81-A50A-FF406F190B2A}" dt="2026-03-21T20:01:35.200" v="322" actId="20577"/>
          <ac:spMkLst>
            <pc:docMk/>
            <pc:sldMk cId="2280475199" sldId="271"/>
            <ac:spMk id="3" creationId="{C60CCFDC-FF92-1265-C210-124E01192E0C}"/>
          </ac:spMkLst>
        </pc:spChg>
        <pc:cxnChg chg="mod">
          <ac:chgData name="Stan Cox" userId="9376f276357bfffd" providerId="LiveId" clId="{D6A38ECA-CFFF-4F81-A50A-FF406F190B2A}" dt="2026-03-21T19:57:02.110" v="89" actId="1582"/>
          <ac:cxnSpMkLst>
            <pc:docMk/>
            <pc:sldMk cId="2280475199" sldId="271"/>
            <ac:cxnSpMk id="6" creationId="{259C469A-360F-62BE-7DD4-B352E5ECBCC5}"/>
          </ac:cxnSpMkLst>
        </pc:cxnChg>
      </pc:sldChg>
      <pc:sldChg chg="add del setBg">
        <pc:chgData name="Stan Cox" userId="9376f276357bfffd" providerId="LiveId" clId="{D6A38ECA-CFFF-4F81-A50A-FF406F190B2A}" dt="2026-03-21T20:00:57.520" v="292"/>
        <pc:sldMkLst>
          <pc:docMk/>
          <pc:sldMk cId="3385413796" sldId="272"/>
        </pc:sldMkLst>
      </pc:sldChg>
      <pc:sldChg chg="modSp add mod">
        <pc:chgData name="Stan Cox" userId="9376f276357bfffd" providerId="LiveId" clId="{D6A38ECA-CFFF-4F81-A50A-FF406F190B2A}" dt="2026-03-21T20:55:34.567" v="956" actId="1076"/>
        <pc:sldMkLst>
          <pc:docMk/>
          <pc:sldMk cId="3978572362" sldId="272"/>
        </pc:sldMkLst>
        <pc:spChg chg="mod">
          <ac:chgData name="Stan Cox" userId="9376f276357bfffd" providerId="LiveId" clId="{D6A38ECA-CFFF-4F81-A50A-FF406F190B2A}" dt="2026-03-21T20:01:02.875" v="295" actId="20577"/>
          <ac:spMkLst>
            <pc:docMk/>
            <pc:sldMk cId="3978572362" sldId="272"/>
            <ac:spMk id="2" creationId="{F5CADBE3-3F59-545C-BC81-7AD4C17443B2}"/>
          </ac:spMkLst>
        </pc:spChg>
        <pc:spChg chg="mod">
          <ac:chgData name="Stan Cox" userId="9376f276357bfffd" providerId="LiveId" clId="{D6A38ECA-CFFF-4F81-A50A-FF406F190B2A}" dt="2026-03-21T20:22:47.545" v="525" actId="113"/>
          <ac:spMkLst>
            <pc:docMk/>
            <pc:sldMk cId="3978572362" sldId="272"/>
            <ac:spMk id="3" creationId="{7CF29C10-C704-5220-3563-EFAB3C64B373}"/>
          </ac:spMkLst>
        </pc:spChg>
        <pc:spChg chg="mod">
          <ac:chgData name="Stan Cox" userId="9376f276357bfffd" providerId="LiveId" clId="{D6A38ECA-CFFF-4F81-A50A-FF406F190B2A}" dt="2026-03-21T20:55:34.567" v="956" actId="1076"/>
          <ac:spMkLst>
            <pc:docMk/>
            <pc:sldMk cId="3978572362" sldId="272"/>
            <ac:spMk id="4" creationId="{F52CB9F0-0799-444F-AAA2-48EDCB8B8144}"/>
          </ac:spMkLst>
        </pc:spChg>
      </pc:sldChg>
      <pc:sldChg chg="add del setBg">
        <pc:chgData name="Stan Cox" userId="9376f276357bfffd" providerId="LiveId" clId="{D6A38ECA-CFFF-4F81-A50A-FF406F190B2A}" dt="2026-03-21T20:23:15.249" v="527"/>
        <pc:sldMkLst>
          <pc:docMk/>
          <pc:sldMk cId="1684197058" sldId="273"/>
        </pc:sldMkLst>
      </pc:sldChg>
      <pc:sldChg chg="modSp add mod">
        <pc:chgData name="Stan Cox" userId="9376f276357bfffd" providerId="LiveId" clId="{D6A38ECA-CFFF-4F81-A50A-FF406F190B2A}" dt="2026-03-21T20:55:40.705" v="957" actId="1076"/>
        <pc:sldMkLst>
          <pc:docMk/>
          <pc:sldMk cId="2518238990" sldId="273"/>
        </pc:sldMkLst>
        <pc:spChg chg="mod">
          <ac:chgData name="Stan Cox" userId="9376f276357bfffd" providerId="LiveId" clId="{D6A38ECA-CFFF-4F81-A50A-FF406F190B2A}" dt="2026-03-21T20:23:22.605" v="531" actId="20577"/>
          <ac:spMkLst>
            <pc:docMk/>
            <pc:sldMk cId="2518238990" sldId="273"/>
            <ac:spMk id="2" creationId="{D89B4C44-F5AF-9B5E-7FAD-E94EE7941AD8}"/>
          </ac:spMkLst>
        </pc:spChg>
        <pc:spChg chg="mod">
          <ac:chgData name="Stan Cox" userId="9376f276357bfffd" providerId="LiveId" clId="{D6A38ECA-CFFF-4F81-A50A-FF406F190B2A}" dt="2026-03-21T20:43:05.434" v="745" actId="27636"/>
          <ac:spMkLst>
            <pc:docMk/>
            <pc:sldMk cId="2518238990" sldId="273"/>
            <ac:spMk id="3" creationId="{F199C3EE-57A6-1C28-907F-5246953D133C}"/>
          </ac:spMkLst>
        </pc:spChg>
        <pc:spChg chg="mod">
          <ac:chgData name="Stan Cox" userId="9376f276357bfffd" providerId="LiveId" clId="{D6A38ECA-CFFF-4F81-A50A-FF406F190B2A}" dt="2026-03-21T20:55:40.705" v="957" actId="1076"/>
          <ac:spMkLst>
            <pc:docMk/>
            <pc:sldMk cId="2518238990" sldId="273"/>
            <ac:spMk id="4" creationId="{BD5AAFA3-AD29-32BD-A7C7-AC907410CADA}"/>
          </ac:spMkLst>
        </pc:spChg>
      </pc:sldChg>
      <pc:sldChg chg="modSp add mod">
        <pc:chgData name="Stan Cox" userId="9376f276357bfffd" providerId="LiveId" clId="{D6A38ECA-CFFF-4F81-A50A-FF406F190B2A}" dt="2026-03-21T20:48:32.585" v="946" actId="14100"/>
        <pc:sldMkLst>
          <pc:docMk/>
          <pc:sldMk cId="231297954" sldId="274"/>
        </pc:sldMkLst>
        <pc:spChg chg="mod">
          <ac:chgData name="Stan Cox" userId="9376f276357bfffd" providerId="LiveId" clId="{D6A38ECA-CFFF-4F81-A50A-FF406F190B2A}" dt="2026-03-21T20:48:24.568" v="944" actId="14100"/>
          <ac:spMkLst>
            <pc:docMk/>
            <pc:sldMk cId="231297954" sldId="274"/>
            <ac:spMk id="2" creationId="{9124901B-9168-3228-5123-241844223708}"/>
          </ac:spMkLst>
        </pc:spChg>
        <pc:spChg chg="mod">
          <ac:chgData name="Stan Cox" userId="9376f276357bfffd" providerId="LiveId" clId="{D6A38ECA-CFFF-4F81-A50A-FF406F190B2A}" dt="2026-03-21T20:47:22.162" v="915" actId="14100"/>
          <ac:spMkLst>
            <pc:docMk/>
            <pc:sldMk cId="231297954" sldId="274"/>
            <ac:spMk id="3" creationId="{9A11548B-267F-6B86-40C6-6DA708A5A2AB}"/>
          </ac:spMkLst>
        </pc:spChg>
        <pc:spChg chg="mod">
          <ac:chgData name="Stan Cox" userId="9376f276357bfffd" providerId="LiveId" clId="{D6A38ECA-CFFF-4F81-A50A-FF406F190B2A}" dt="2026-03-21T20:46:04.046" v="895" actId="1076"/>
          <ac:spMkLst>
            <pc:docMk/>
            <pc:sldMk cId="231297954" sldId="274"/>
            <ac:spMk id="4" creationId="{5E0A1132-9953-D75A-28F5-EA68EA1AFE3B}"/>
          </ac:spMkLst>
        </pc:spChg>
        <pc:cxnChg chg="mod">
          <ac:chgData name="Stan Cox" userId="9376f276357bfffd" providerId="LiveId" clId="{D6A38ECA-CFFF-4F81-A50A-FF406F190B2A}" dt="2026-03-21T20:48:32.585" v="946" actId="14100"/>
          <ac:cxnSpMkLst>
            <pc:docMk/>
            <pc:sldMk cId="231297954" sldId="274"/>
            <ac:cxnSpMk id="6" creationId="{7E55879D-B05E-842F-AFBC-35DDB01826A6}"/>
          </ac:cxnSpMkLst>
        </pc:cxnChg>
      </pc:sldChg>
      <pc:sldChg chg="add del setBg">
        <pc:chgData name="Stan Cox" userId="9376f276357bfffd" providerId="LiveId" clId="{D6A38ECA-CFFF-4F81-A50A-FF406F190B2A}" dt="2026-03-21T20:44:30.871" v="751"/>
        <pc:sldMkLst>
          <pc:docMk/>
          <pc:sldMk cId="1238853250" sldId="274"/>
        </pc:sldMkLst>
      </pc:sldChg>
      <pc:sldMasterChg chg="modSp modSldLayout">
        <pc:chgData name="Stan Cox" userId="9376f276357bfffd" providerId="LiveId" clId="{D6A38ECA-CFFF-4F81-A50A-FF406F190B2A}" dt="2026-03-21T18:54:12.350" v="0"/>
        <pc:sldMasterMkLst>
          <pc:docMk/>
          <pc:sldMasterMk cId="81647357" sldId="2147483648"/>
        </pc:sldMasterMkLst>
        <pc:spChg chg="mod">
          <ac:chgData name="Stan Cox" userId="9376f276357bfffd" providerId="LiveId" clId="{D6A38ECA-CFFF-4F81-A50A-FF406F190B2A}" dt="2026-03-21T18:54:12.350" v="0"/>
          <ac:spMkLst>
            <pc:docMk/>
            <pc:sldMasterMk cId="81647357" sldId="2147483648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3-21T18:54:12.350" v="0"/>
          <ac:spMkLst>
            <pc:docMk/>
            <pc:sldMasterMk cId="81647357" sldId="2147483648"/>
            <ac:spMk id="3" creationId="{00000000-0000-0000-0000-000000000000}"/>
          </ac:spMkLst>
        </pc:spChg>
        <pc:spChg chg="mod">
          <ac:chgData name="Stan Cox" userId="9376f276357bfffd" providerId="LiveId" clId="{D6A38ECA-CFFF-4F81-A50A-FF406F190B2A}" dt="2026-03-21T18:54:12.350" v="0"/>
          <ac:spMkLst>
            <pc:docMk/>
            <pc:sldMasterMk cId="81647357" sldId="2147483648"/>
            <ac:spMk id="4" creationId="{00000000-0000-0000-0000-000000000000}"/>
          </ac:spMkLst>
        </pc:spChg>
        <pc:spChg chg="mod">
          <ac:chgData name="Stan Cox" userId="9376f276357bfffd" providerId="LiveId" clId="{D6A38ECA-CFFF-4F81-A50A-FF406F190B2A}" dt="2026-03-21T18:54:12.350" v="0"/>
          <ac:spMkLst>
            <pc:docMk/>
            <pc:sldMasterMk cId="81647357" sldId="2147483648"/>
            <ac:spMk id="5" creationId="{00000000-0000-0000-0000-000000000000}"/>
          </ac:spMkLst>
        </pc:spChg>
        <pc:spChg chg="mod">
          <ac:chgData name="Stan Cox" userId="9376f276357bfffd" providerId="LiveId" clId="{D6A38ECA-CFFF-4F81-A50A-FF406F190B2A}" dt="2026-03-21T18:54:12.350" v="0"/>
          <ac:spMkLst>
            <pc:docMk/>
            <pc:sldMasterMk cId="81647357" sldId="2147483648"/>
            <ac:spMk id="6" creationId="{00000000-0000-0000-0000-000000000000}"/>
          </ac:spMkLst>
        </pc:spChg>
        <pc:sldLayoutChg chg="modSp">
          <pc:chgData name="Stan Cox" userId="9376f276357bfffd" providerId="LiveId" clId="{D6A38ECA-CFFF-4F81-A50A-FF406F190B2A}" dt="2026-03-21T18:54:12.350" v="0"/>
          <pc:sldLayoutMkLst>
            <pc:docMk/>
            <pc:sldMasterMk cId="81647357" sldId="2147483648"/>
            <pc:sldLayoutMk cId="2545114855" sldId="2147483649"/>
          </pc:sldLayoutMkLst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2545114855" sldId="2147483649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2545114855" sldId="2147483649"/>
              <ac:spMk id="3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3-21T18:54:12.350" v="0"/>
          <pc:sldLayoutMkLst>
            <pc:docMk/>
            <pc:sldMasterMk cId="81647357" sldId="2147483648"/>
            <pc:sldLayoutMk cId="888200699" sldId="2147483651"/>
          </pc:sldLayoutMkLst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888200699" sldId="2147483651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888200699" sldId="2147483651"/>
              <ac:spMk id="3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3-21T18:54:12.350" v="0"/>
          <pc:sldLayoutMkLst>
            <pc:docMk/>
            <pc:sldMasterMk cId="81647357" sldId="2147483648"/>
            <pc:sldLayoutMk cId="1227213979" sldId="2147483652"/>
          </pc:sldLayoutMkLst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1227213979" sldId="2147483652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1227213979" sldId="2147483652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3-21T18:54:12.350" v="0"/>
          <pc:sldLayoutMkLst>
            <pc:docMk/>
            <pc:sldMasterMk cId="81647357" sldId="2147483648"/>
            <pc:sldLayoutMk cId="4243547208" sldId="2147483653"/>
          </pc:sldLayoutMkLst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4243547208" sldId="2147483653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4243547208" sldId="2147483653"/>
              <ac:spMk id="4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4243547208" sldId="2147483653"/>
              <ac:spMk id="5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4243547208" sldId="2147483653"/>
              <ac:spMk id="6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3-21T18:54:12.350" v="0"/>
          <pc:sldLayoutMkLst>
            <pc:docMk/>
            <pc:sldMasterMk cId="81647357" sldId="2147483648"/>
            <pc:sldLayoutMk cId="808549730" sldId="2147483656"/>
          </pc:sldLayoutMkLst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808549730" sldId="2147483656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808549730" sldId="2147483656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808549730" sldId="2147483656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3-21T18:54:12.350" v="0"/>
          <pc:sldLayoutMkLst>
            <pc:docMk/>
            <pc:sldMasterMk cId="81647357" sldId="2147483648"/>
            <pc:sldLayoutMk cId="53070205" sldId="2147483657"/>
          </pc:sldLayoutMkLst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53070205" sldId="2147483657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53070205" sldId="2147483657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53070205" sldId="2147483657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3-21T18:54:12.350" v="0"/>
          <pc:sldLayoutMkLst>
            <pc:docMk/>
            <pc:sldMasterMk cId="81647357" sldId="2147483648"/>
            <pc:sldLayoutMk cId="3924058848" sldId="2147483659"/>
          </pc:sldLayoutMkLst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3924058848" sldId="2147483659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3-21T18:54:12.350" v="0"/>
            <ac:spMkLst>
              <pc:docMk/>
              <pc:sldMasterMk cId="81647357" sldId="2147483648"/>
              <pc:sldLayoutMk cId="3924058848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DD7E7E-C63C-5E1A-0D44-4E4AE145C9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85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Them, Me, HIM</a:t>
            </a:r>
          </a:p>
          <a:p>
            <a:r>
              <a:rPr lang="en-US" dirty="0"/>
              <a:t>(Luke 7:1-10)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9B263E-8A87-EF13-6267-723BEEE935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March 22,2 026 @ 11am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B91658-EA81-378F-3682-B89601DCC1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849DC4-CCF9-DBF4-7A9D-2B002E5C50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   </a:t>
            </a:r>
          </a:p>
        </p:txBody>
      </p:sp>
    </p:spTree>
    <p:extLst>
      <p:ext uri="{BB962C8B-B14F-4D97-AF65-F5344CB8AC3E}">
        <p14:creationId xmlns:p14="http://schemas.microsoft.com/office/powerpoint/2010/main" val="3255045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BF4A8-7BC9-4F1C-B631-481836096653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8C9DE-2B0E-43E7-BFC2-569B8D1BCA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80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1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8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5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3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0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1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4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8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4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92D22-4725-434D-9BB8-976DB7B711D6}" type="datetimeFigureOut">
              <a:rPr lang="en-US" smtClean="0"/>
              <a:pPr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4F40B-39B1-4FD5-9FE1-8518C73EC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03B0E2-28EF-6E5B-0D6A-02C8A4973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EA266-5D6D-28A2-C2C6-C012B750B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1349" y="936625"/>
            <a:ext cx="7620000" cy="1470025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Posterama" panose="020B0504020200020000" pitchFamily="34" charset="0"/>
                <a:cs typeface="Posterama" panose="020B0504020200020000" pitchFamily="34" charset="0"/>
              </a:rPr>
              <a:t>Them, Me, HIM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CCFDC-FF92-1265-C210-124E01192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457" y="3657600"/>
            <a:ext cx="7620000" cy="1752600"/>
          </a:xfrm>
        </p:spPr>
        <p:txBody>
          <a:bodyPr>
            <a:normAutofit lnSpcReduction="10000"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Luke 7:1-10</a:t>
            </a:r>
          </a:p>
          <a:p>
            <a:r>
              <a:rPr lang="en-US" sz="5400" dirty="0">
                <a:solidFill>
                  <a:schemeClr val="tx1"/>
                </a:solidFill>
              </a:rPr>
              <a:t>Matthew 8:5-13</a:t>
            </a:r>
          </a:p>
        </p:txBody>
      </p:sp>
      <p:sp>
        <p:nvSpPr>
          <p:cNvPr id="4" name="Star: 4 Points 3">
            <a:extLst>
              <a:ext uri="{FF2B5EF4-FFF2-40B4-BE49-F238E27FC236}">
                <a16:creationId xmlns:a16="http://schemas.microsoft.com/office/drawing/2014/main" id="{D7BD9E57-96EE-468F-2E59-FFE5361F6E73}"/>
              </a:ext>
            </a:extLst>
          </p:cNvPr>
          <p:cNvSpPr/>
          <p:nvPr/>
        </p:nvSpPr>
        <p:spPr>
          <a:xfrm>
            <a:off x="926457" y="2092848"/>
            <a:ext cx="457200" cy="538704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59C469A-360F-62BE-7DD4-B352E5ECBCC5}"/>
              </a:ext>
            </a:extLst>
          </p:cNvPr>
          <p:cNvCxnSpPr>
            <a:cxnSpLocks/>
          </p:cNvCxnSpPr>
          <p:nvPr/>
        </p:nvCxnSpPr>
        <p:spPr>
          <a:xfrm flipV="1">
            <a:off x="1524000" y="2362200"/>
            <a:ext cx="6477000" cy="33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47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012C6-9AF3-D5D5-1FFF-F52B1914A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620000" cy="1099273"/>
          </a:xfrm>
        </p:spPr>
        <p:txBody>
          <a:bodyPr>
            <a:normAutofit/>
          </a:bodyPr>
          <a:lstStyle/>
          <a:p>
            <a:pPr algn="l"/>
            <a:r>
              <a:rPr lang="en-US" sz="6000" b="1" dirty="0">
                <a:latin typeface="Posterama" panose="020B0504020200020000" pitchFamily="34" charset="0"/>
                <a:cs typeface="Posterama" panose="020B0504020200020000" pitchFamily="34" charset="0"/>
              </a:rPr>
              <a:t>Them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0367B8-B646-9E6A-CEB2-5B5FD6328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1337280"/>
            <a:ext cx="8001000" cy="5520720"/>
          </a:xfrm>
        </p:spPr>
        <p:txBody>
          <a:bodyPr>
            <a:normAutofit lnSpcReduction="10000"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The first assessment of character is made by others (7:3-5)</a:t>
            </a:r>
          </a:p>
          <a:p>
            <a:r>
              <a:rPr lang="en-US" sz="4000" dirty="0">
                <a:solidFill>
                  <a:schemeClr val="tx1"/>
                </a:solidFill>
              </a:rPr>
              <a:t>Romans 12:18; 1 Timothy 3:7;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1 Peter 2:13-16</a:t>
            </a:r>
          </a:p>
          <a:p>
            <a:r>
              <a:rPr lang="en-US" sz="6600" dirty="0">
                <a:solidFill>
                  <a:schemeClr val="tx1"/>
                </a:solidFill>
                <a:latin typeface="Niagara Solid" panose="04020502070702020202" pitchFamily="82" charset="0"/>
              </a:rPr>
              <a:t>Does your character cause others to speak ill of God?</a:t>
            </a:r>
          </a:p>
          <a:p>
            <a:r>
              <a:rPr lang="en-US" sz="4000" dirty="0">
                <a:solidFill>
                  <a:schemeClr val="tx1"/>
                </a:solidFill>
              </a:rPr>
              <a:t>Romans 2:23-24 </a:t>
            </a:r>
          </a:p>
          <a:p>
            <a:pPr algn="l"/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4" name="Star: 4 Points 3">
            <a:extLst>
              <a:ext uri="{FF2B5EF4-FFF2-40B4-BE49-F238E27FC236}">
                <a16:creationId xmlns:a16="http://schemas.microsoft.com/office/drawing/2014/main" id="{F95C78F1-86D9-AF0B-88F0-9AFA27F7A175}"/>
              </a:ext>
            </a:extLst>
          </p:cNvPr>
          <p:cNvSpPr/>
          <p:nvPr/>
        </p:nvSpPr>
        <p:spPr>
          <a:xfrm>
            <a:off x="152400" y="797448"/>
            <a:ext cx="457200" cy="538704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2009398-0D75-3149-DE1A-D523E87BA7CE}"/>
              </a:ext>
            </a:extLst>
          </p:cNvPr>
          <p:cNvCxnSpPr>
            <a:cxnSpLocks/>
          </p:cNvCxnSpPr>
          <p:nvPr/>
        </p:nvCxnSpPr>
        <p:spPr>
          <a:xfrm>
            <a:off x="762000" y="1066800"/>
            <a:ext cx="4267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37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00917D-F0AA-026F-7846-19170F0FD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ADBE3-3F59-545C-BC81-7AD4C1744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620000" cy="1099273"/>
          </a:xfrm>
        </p:spPr>
        <p:txBody>
          <a:bodyPr>
            <a:normAutofit/>
          </a:bodyPr>
          <a:lstStyle/>
          <a:p>
            <a:pPr algn="l"/>
            <a:r>
              <a:rPr lang="en-US" sz="6000" b="1" dirty="0">
                <a:latin typeface="Posterama" panose="020B0504020200020000" pitchFamily="34" charset="0"/>
                <a:cs typeface="Posterama" panose="020B0504020200020000" pitchFamily="34" charset="0"/>
              </a:rPr>
              <a:t>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F29C10-C704-5220-3563-EFAB3C64B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1337280"/>
            <a:ext cx="8001000" cy="5063520"/>
          </a:xfrm>
        </p:spPr>
        <p:txBody>
          <a:bodyPr>
            <a:normAutofit lnSpcReduction="10000"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We must be willing to assess our own character (7:6-7)</a:t>
            </a:r>
          </a:p>
          <a:p>
            <a:r>
              <a:rPr lang="en-US" sz="4000" dirty="0">
                <a:solidFill>
                  <a:schemeClr val="tx1"/>
                </a:solidFill>
              </a:rPr>
              <a:t>Colossians 4:1; 1 Peter 5:5-6;</a:t>
            </a:r>
          </a:p>
          <a:p>
            <a:r>
              <a:rPr lang="en-US" sz="4000" dirty="0">
                <a:solidFill>
                  <a:schemeClr val="tx1"/>
                </a:solidFill>
              </a:rPr>
              <a:t>James 4:6; Proverbs 22:4</a:t>
            </a:r>
          </a:p>
          <a:p>
            <a:r>
              <a:rPr lang="en-US" sz="6600" dirty="0">
                <a:solidFill>
                  <a:schemeClr val="tx1"/>
                </a:solidFill>
                <a:latin typeface="Niagara Solid" panose="04020502070702020202" pitchFamily="82" charset="0"/>
              </a:rPr>
              <a:t>God values the quality of humility a great deal more than men</a:t>
            </a:r>
          </a:p>
          <a:p>
            <a:pPr algn="l"/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4" name="Star: 4 Points 3">
            <a:extLst>
              <a:ext uri="{FF2B5EF4-FFF2-40B4-BE49-F238E27FC236}">
                <a16:creationId xmlns:a16="http://schemas.microsoft.com/office/drawing/2014/main" id="{F52CB9F0-0799-444F-AAA2-48EDCB8B8144}"/>
              </a:ext>
            </a:extLst>
          </p:cNvPr>
          <p:cNvSpPr/>
          <p:nvPr/>
        </p:nvSpPr>
        <p:spPr>
          <a:xfrm>
            <a:off x="152400" y="797448"/>
            <a:ext cx="457200" cy="538704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34BC61A-DBBD-5C28-4155-671839A4EF09}"/>
              </a:ext>
            </a:extLst>
          </p:cNvPr>
          <p:cNvCxnSpPr>
            <a:cxnSpLocks/>
          </p:cNvCxnSpPr>
          <p:nvPr/>
        </p:nvCxnSpPr>
        <p:spPr>
          <a:xfrm>
            <a:off x="762000" y="1066800"/>
            <a:ext cx="4267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572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243F13-CD16-E17C-97C6-3B2DB2324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B4C44-F5AF-9B5E-7FAD-E94EE7941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620000" cy="1099273"/>
          </a:xfrm>
        </p:spPr>
        <p:txBody>
          <a:bodyPr>
            <a:normAutofit/>
          </a:bodyPr>
          <a:lstStyle/>
          <a:p>
            <a:pPr algn="l"/>
            <a:r>
              <a:rPr lang="en-US" sz="6000" b="1" dirty="0">
                <a:latin typeface="Posterama" panose="020B0504020200020000" pitchFamily="34" charset="0"/>
                <a:cs typeface="Posterama" panose="020B0504020200020000" pitchFamily="34" charset="0"/>
              </a:rPr>
              <a:t>HIM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99C3EE-57A6-1C28-907F-5246953D1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1337280"/>
            <a:ext cx="8001000" cy="5368320"/>
          </a:xfrm>
        </p:spPr>
        <p:txBody>
          <a:bodyPr>
            <a:normAutofit lnSpcReduction="10000"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We must remember Christ is the ultimate Judge (7:9)</a:t>
            </a:r>
          </a:p>
          <a:p>
            <a:r>
              <a:rPr lang="en-US" sz="4000" dirty="0">
                <a:solidFill>
                  <a:schemeClr val="tx1"/>
                </a:solidFill>
              </a:rPr>
              <a:t>Luke 17:5-6; James 1:5-8;</a:t>
            </a:r>
          </a:p>
          <a:p>
            <a:r>
              <a:rPr lang="en-US" sz="4000" dirty="0">
                <a:solidFill>
                  <a:schemeClr val="tx1"/>
                </a:solidFill>
              </a:rPr>
              <a:t>James 5:16-18</a:t>
            </a:r>
          </a:p>
          <a:p>
            <a:r>
              <a:rPr lang="en-US" sz="6600" dirty="0">
                <a:solidFill>
                  <a:schemeClr val="tx1"/>
                </a:solidFill>
                <a:latin typeface="Niagara Solid" panose="04020502070702020202" pitchFamily="82" charset="0"/>
              </a:rPr>
              <a:t>Will Jesus find in us the type of</a:t>
            </a:r>
            <a:br>
              <a:rPr lang="en-US" sz="6600" dirty="0">
                <a:solidFill>
                  <a:schemeClr val="tx1"/>
                </a:solidFill>
                <a:latin typeface="Niagara Solid" panose="04020502070702020202" pitchFamily="82" charset="0"/>
              </a:rPr>
            </a:br>
            <a:r>
              <a:rPr lang="en-US" sz="6600" dirty="0">
                <a:solidFill>
                  <a:schemeClr val="tx1"/>
                </a:solidFill>
                <a:latin typeface="Niagara Solid" panose="04020502070702020202" pitchFamily="82" charset="0"/>
              </a:rPr>
              <a:t>faith He requires?</a:t>
            </a:r>
          </a:p>
          <a:p>
            <a:r>
              <a:rPr lang="en-US" sz="4000" dirty="0">
                <a:solidFill>
                  <a:schemeClr val="tx1"/>
                </a:solidFill>
              </a:rPr>
              <a:t>Luke 18:8</a:t>
            </a:r>
          </a:p>
          <a:p>
            <a:pPr algn="l"/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4" name="Star: 4 Points 3">
            <a:extLst>
              <a:ext uri="{FF2B5EF4-FFF2-40B4-BE49-F238E27FC236}">
                <a16:creationId xmlns:a16="http://schemas.microsoft.com/office/drawing/2014/main" id="{BD5AAFA3-AD29-32BD-A7C7-AC907410CADA}"/>
              </a:ext>
            </a:extLst>
          </p:cNvPr>
          <p:cNvSpPr/>
          <p:nvPr/>
        </p:nvSpPr>
        <p:spPr>
          <a:xfrm>
            <a:off x="152400" y="797448"/>
            <a:ext cx="457200" cy="538704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7BD36F1-D67A-55C2-2B34-B5BD000AE40A}"/>
              </a:ext>
            </a:extLst>
          </p:cNvPr>
          <p:cNvCxnSpPr>
            <a:cxnSpLocks/>
          </p:cNvCxnSpPr>
          <p:nvPr/>
        </p:nvCxnSpPr>
        <p:spPr>
          <a:xfrm>
            <a:off x="762000" y="1066800"/>
            <a:ext cx="4267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23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ABC8D7-94A4-F40E-D767-5C8CD2A74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4901B-9168-3228-5123-2418442237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456" y="304800"/>
            <a:ext cx="8446143" cy="1470025"/>
          </a:xfrm>
        </p:spPr>
        <p:txBody>
          <a:bodyPr>
            <a:noAutofit/>
          </a:bodyPr>
          <a:lstStyle/>
          <a:p>
            <a:r>
              <a:rPr lang="en-US" sz="6000" b="1" dirty="0">
                <a:latin typeface="Posterama" panose="020B0504020200020000" pitchFamily="34" charset="0"/>
                <a:cs typeface="Posterama" panose="020B0504020200020000" pitchFamily="34" charset="0"/>
              </a:rPr>
              <a:t>Concluding Thought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1548B-267F-6B86-40C6-6DA708A5A2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133600"/>
            <a:ext cx="8610600" cy="441960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Our character will be noted by others, and should be examined by ourselves.</a:t>
            </a:r>
          </a:p>
          <a:p>
            <a:r>
              <a:rPr lang="en-US" sz="6600" dirty="0">
                <a:solidFill>
                  <a:schemeClr val="tx1"/>
                </a:solidFill>
                <a:latin typeface="Niagara Solid" panose="04020502070702020202" pitchFamily="82" charset="0"/>
              </a:rPr>
              <a:t>Ultimately, Jesus Christ will judge us!</a:t>
            </a:r>
          </a:p>
          <a:p>
            <a:r>
              <a:rPr lang="en-US" sz="3900" i="1" dirty="0">
                <a:solidFill>
                  <a:schemeClr val="tx1"/>
                </a:solidFill>
              </a:rPr>
              <a:t>“well done good and faithful servant”</a:t>
            </a:r>
          </a:p>
          <a:p>
            <a:endParaRPr lang="en-US" sz="6600" dirty="0">
              <a:solidFill>
                <a:schemeClr val="tx1"/>
              </a:solidFill>
              <a:latin typeface="Niagara Solid" panose="04020502070702020202" pitchFamily="82" charset="0"/>
            </a:endParaRPr>
          </a:p>
        </p:txBody>
      </p:sp>
      <p:sp>
        <p:nvSpPr>
          <p:cNvPr id="4" name="Star: 4 Points 3">
            <a:extLst>
              <a:ext uri="{FF2B5EF4-FFF2-40B4-BE49-F238E27FC236}">
                <a16:creationId xmlns:a16="http://schemas.microsoft.com/office/drawing/2014/main" id="{5E0A1132-9953-D75A-28F5-EA68EA1AFE3B}"/>
              </a:ext>
            </a:extLst>
          </p:cNvPr>
          <p:cNvSpPr/>
          <p:nvPr/>
        </p:nvSpPr>
        <p:spPr>
          <a:xfrm>
            <a:off x="926457" y="1330848"/>
            <a:ext cx="457200" cy="538704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E55879D-B05E-842F-AFBC-35DDB01826A6}"/>
              </a:ext>
            </a:extLst>
          </p:cNvPr>
          <p:cNvCxnSpPr>
            <a:cxnSpLocks/>
          </p:cNvCxnSpPr>
          <p:nvPr/>
        </p:nvCxnSpPr>
        <p:spPr>
          <a:xfrm>
            <a:off x="1497957" y="1603576"/>
            <a:ext cx="734124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9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151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Aptos</vt:lpstr>
      <vt:lpstr>Posterama</vt:lpstr>
      <vt:lpstr>Niagara Solid</vt:lpstr>
      <vt:lpstr>Calibri</vt:lpstr>
      <vt:lpstr>Office Theme</vt:lpstr>
      <vt:lpstr>Them, Me, HIM</vt:lpstr>
      <vt:lpstr>Them</vt:lpstr>
      <vt:lpstr>Me</vt:lpstr>
      <vt:lpstr>HIM</vt:lpstr>
      <vt:lpstr>Concluding Thought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Chip Foster</dc:creator>
  <cp:lastModifiedBy>Stan Cox</cp:lastModifiedBy>
  <cp:revision>5</cp:revision>
  <dcterms:created xsi:type="dcterms:W3CDTF">2012-04-21T19:41:31Z</dcterms:created>
  <dcterms:modified xsi:type="dcterms:W3CDTF">2026-03-21T20:58:44Z</dcterms:modified>
</cp:coreProperties>
</file>